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4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AA6C7-38F2-40DA-8E04-A6EE47CDA68C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503D-40EF-4112-8BDC-B8C12310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58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5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5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3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7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0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3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00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503D-40EF-4112-8BDC-B8C12310B9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5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12F2-1B2F-4127-88C0-678BA7E6C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D2649-B408-4860-95A6-DEB2D8571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F56F7-9ED6-4EB4-87DD-83F5ED7B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F8A14-B0AD-4731-92BA-66E80397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FEA03-6D85-434F-995D-276EE96D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7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7B0B-C19D-42F8-AEFF-9E5E3199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ED24A-3CFD-49FA-A5CE-63C84EC5E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14787-BB1E-47A3-AE9D-96AAF77B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DAE7B-B917-41EA-89CE-69E6D956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4636C-9599-44D3-AA22-E5041D2B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1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9C8B0F-2401-4A85-B30E-C85568824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30030-0722-438A-B0E1-5D47CB320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6EE50-4480-4C39-B5DA-1CF64DE5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0A6F3-0B45-41FD-904F-DFB3E98D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194DE-2EB5-4D48-87C1-40852A9E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4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138E4-8708-41DA-8C29-E2E56407F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7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6051-8292-471E-8B07-FC624D3B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AE99C-EF91-419B-9ED6-4B46D5482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DA814-FE85-47EB-9D7A-D8221B35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AF8B6-28E7-47DB-831D-A4B15D21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10CBF-2DDC-42FC-90B5-A3823692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3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FB14-C777-4F43-BF06-0B36309C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17E17-CA6E-4107-B206-80CEB19DF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132B-B680-4AB5-AF22-99E67C3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6A35E-8810-4A3F-B7F2-4C8052DA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B404B-9CFB-453B-A366-E40479CF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8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4CB2-412D-4227-A573-D45EC8D3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712E-7179-49D1-A312-0BD200B54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F87C8-27CA-4C64-98E4-B4E070BFE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17297-DBF6-44C1-B3C1-436DB293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FEA26-C7EC-4B70-9176-66B05A1B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D343C-F49A-451B-A602-588AE63E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9DEF-02F0-450D-AE78-BE57AB5E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D60F5-4871-4F1A-922E-4B834D2F7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CD4A3-E9DB-4395-BB43-A37375C16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B6F7FE-2DE4-4989-AB9A-74780193D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EC249-F268-477F-9310-F3FC981DB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306C2-F214-4297-AFCC-6A8EF421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97179-F6D6-49D3-A536-CA8B1836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BABC51-8B73-44EE-AAB9-DC4404C1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819D-4512-49FA-AF06-1326A6AB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31F5C-DA3A-4923-8C55-946255AE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EDC15-A741-4EA9-A30B-BC4074B9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E759A-934B-4B83-8D38-3A9A4542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67E57-076C-45AC-B9F6-C40B4EB5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170A9-F2E9-446D-87F0-21B62767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22ADC-17CC-4405-92C4-ED515B9D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69C6-DC9D-4921-9AD7-26DD5632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A61E-306A-4C7C-8D5D-975047B64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22293-DE8F-47EE-9B0B-AA3A532DD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03F9F-B54A-4457-8452-4D448F90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14946-1B0F-45EB-B357-F00F4E82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0B693-21AB-480F-8D99-623DAC1F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9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C9DA-8AF9-4A4E-B09C-894B4E52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F0920-25FA-4583-865D-B2D1F3A18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6F399-2AF5-4413-B8DF-DEFC31232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E1309-D366-4D80-B213-04A735D0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07F58-1566-41F2-8776-88EA128B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37B54-E19B-402F-92B5-4EBAAD99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BAF57-66DD-4F3D-A3A7-5A7539C2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6A5D5-6AEA-42DF-BDE3-7749F5C24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E4D8-0168-42B2-BB73-4AB196268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36B8-6DA6-4031-A1A4-7A91FCE74EB1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C20CD-308B-47A3-AEEA-6DFD6B1B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14938-7C18-48AA-B99D-13F5DCF3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9731-662C-4446-8AB2-7202D3DA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1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619232" y="1148200"/>
            <a:ext cx="827809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FRONT  END  LOADER  SAFETY PROGRAM</a:t>
            </a:r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77" y="1388579"/>
            <a:ext cx="2568596" cy="2381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0" y="4645891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2979B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Rodolfo Ochoa, Hy-Tech Mushroom Compost</a:t>
            </a:r>
          </a:p>
          <a:p>
            <a:pPr algn="ctr"/>
            <a:r>
              <a:rPr lang="en-US" sz="3500" b="1" dirty="0">
                <a:solidFill>
                  <a:srgbClr val="2979B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Ben Sheets, Phillips Mushroom Farms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" y="19964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1865746" y="280069"/>
            <a:ext cx="99845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Current Products</a:t>
            </a:r>
            <a:b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</a:br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of Toolkit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EA7BB-FF30-4DF0-90E3-4FF1ED6F6EB3}"/>
              </a:ext>
            </a:extLst>
          </p:cNvPr>
          <p:cNvSpPr txBox="1"/>
          <p:nvPr/>
        </p:nvSpPr>
        <p:spPr>
          <a:xfrm>
            <a:off x="516349" y="2543189"/>
            <a:ext cx="715862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Mushroom News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article from January 2019’s issue titled “Pedestrian Safety on the Farm,” written by Amanda Alonso and Jeremy Uncles, Laurel Valley Farms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Focuses on safety principles such as designated pedestrian zones, minimizing pedestrian traffic in loader operation areas and communication through hand signals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DCF9A-AA46-4359-B1DE-01F148750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33" y="2082131"/>
            <a:ext cx="347334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53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" y="19964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1691142" y="562511"/>
            <a:ext cx="99845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Resources in Spanish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EA7BB-FF30-4DF0-90E3-4FF1ED6F6EB3}"/>
              </a:ext>
            </a:extLst>
          </p:cNvPr>
          <p:cNvSpPr txBox="1"/>
          <p:nvPr/>
        </p:nvSpPr>
        <p:spPr>
          <a:xfrm>
            <a:off x="516349" y="2064154"/>
            <a:ext cx="50901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As the subcommittee moves forward, resources will be available in English and Spanish in order to make it more accessible and useful for all mushroom farm community employees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PowerPoint may eventually include a voiceover option in English and Spanish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225B8-9A10-484B-8E92-DB6F63F2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046" y="2320420"/>
            <a:ext cx="6056460" cy="412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8779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" y="19964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1691142" y="562511"/>
            <a:ext cx="99845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Next Steps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EA7BB-FF30-4DF0-90E3-4FF1ED6F6EB3}"/>
              </a:ext>
            </a:extLst>
          </p:cNvPr>
          <p:cNvSpPr txBox="1"/>
          <p:nvPr/>
        </p:nvSpPr>
        <p:spPr>
          <a:xfrm>
            <a:off x="628073" y="2375212"/>
            <a:ext cx="10723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Continue creating products to complete a tool kit for farms and compost wharfs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Supplemental documents will focus on areas like seatbelt safety, lockout tagout (LOTO) for loaders, blind spot safety and pinch points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May come in the form of additional PowerPoints, articles and handouts, or videos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Subcommittee will continue to produce information relevant to both farms and wharfs in order to represent companies across the mushroom farm community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846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" y="19964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1691142" y="266948"/>
            <a:ext cx="99845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Subcommittee</a:t>
            </a:r>
          </a:p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Membership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EA7BB-FF30-4DF0-90E3-4FF1ED6F6EB3}"/>
              </a:ext>
            </a:extLst>
          </p:cNvPr>
          <p:cNvSpPr txBox="1"/>
          <p:nvPr/>
        </p:nvSpPr>
        <p:spPr>
          <a:xfrm>
            <a:off x="5347855" y="2808760"/>
            <a:ext cx="6207724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AMI would like to expand the membership of the subcommittee; please contact Kari if you are interested in joining and spread the word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Meetings are held at the AMI office in Avondale and via teleconference</a:t>
            </a:r>
          </a:p>
        </p:txBody>
      </p:sp>
      <p:pic>
        <p:nvPicPr>
          <p:cNvPr id="5" name="VID_44260124_000122_053">
            <a:hlinkClick r:id="" action="ppaction://media"/>
            <a:extLst>
              <a:ext uri="{FF2B5EF4-FFF2-40B4-BE49-F238E27FC236}">
                <a16:creationId xmlns:a16="http://schemas.microsoft.com/office/drawing/2014/main" id="{A008B5A3-ED33-4E71-B5CE-61EFA5ACD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49" y="2175163"/>
            <a:ext cx="4281305" cy="42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05" y="247489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213324" y="2316891"/>
            <a:ext cx="99845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969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1028537_342736686352233_1331268745967960064_n">
            <a:hlinkClick r:id="" action="ppaction://media"/>
            <a:extLst>
              <a:ext uri="{FF2B5EF4-FFF2-40B4-BE49-F238E27FC236}">
                <a16:creationId xmlns:a16="http://schemas.microsoft.com/office/drawing/2014/main" id="{3F4C23DB-09D9-4FA6-AC0A-529EF4750A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25" y="0"/>
            <a:ext cx="1209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14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" y="19964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1828800" y="199641"/>
            <a:ext cx="99845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AMI’s Front End Loader Safety Subcommittee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EA7BB-FF30-4DF0-90E3-4FF1ED6F6EB3}"/>
              </a:ext>
            </a:extLst>
          </p:cNvPr>
          <p:cNvSpPr txBox="1"/>
          <p:nvPr/>
        </p:nvSpPr>
        <p:spPr>
          <a:xfrm>
            <a:off x="516349" y="2429162"/>
            <a:ext cx="11102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Members of the MESH Committee identified a need for a standardized set of front end loader safety training resources in the fall of 2018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Front End Loader Safety (FELS) Subcommittee was created consisting of members from farms and compost wharfs alike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scope of the subcommittee’s membership demonstrates the variety of ways in which members of the mushroom farm community are using front end loaders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660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" y="19964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1828800" y="199641"/>
            <a:ext cx="99845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AMI’s Front End Loader Safety Subcommittee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5CC1A-4C17-4D28-BFB9-3A4A6B73F95B}"/>
              </a:ext>
            </a:extLst>
          </p:cNvPr>
          <p:cNvSpPr txBox="1"/>
          <p:nvPr/>
        </p:nvSpPr>
        <p:spPr>
          <a:xfrm>
            <a:off x="855797" y="2107856"/>
            <a:ext cx="8980930" cy="406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>
              <a:lnSpc>
                <a:spcPct val="150000"/>
              </a:lnSpc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Ben Sheets, Phillips Mushroom Farms</a:t>
            </a:r>
          </a:p>
          <a:p>
            <a:pPr lvl="3" algn="ctr">
              <a:lnSpc>
                <a:spcPct val="150000"/>
              </a:lnSpc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Rodolfo Ochoa, Hy-Tech Mushroom Compost</a:t>
            </a:r>
          </a:p>
          <a:p>
            <a:pPr lvl="3" algn="ctr">
              <a:lnSpc>
                <a:spcPct val="150000"/>
              </a:lnSpc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Sam Wilson, Needham’s Mushroom Farm</a:t>
            </a:r>
          </a:p>
          <a:p>
            <a:pPr lvl="3" algn="ctr">
              <a:lnSpc>
                <a:spcPct val="150000"/>
              </a:lnSpc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Amanda Alonso, Laurel Valley Farms</a:t>
            </a:r>
          </a:p>
          <a:p>
            <a:pPr lvl="3" algn="ctr">
              <a:lnSpc>
                <a:spcPct val="150000"/>
              </a:lnSpc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Scott Wood, Greenwood Mushrooms</a:t>
            </a:r>
          </a:p>
          <a:p>
            <a:pPr lvl="3" algn="ctr">
              <a:lnSpc>
                <a:spcPct val="150000"/>
              </a:lnSpc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Richard Rush, Kaolin Mushroom Farms</a:t>
            </a:r>
          </a:p>
          <a:p>
            <a:pPr lvl="3" algn="ctr">
              <a:lnSpc>
                <a:spcPct val="150000"/>
              </a:lnSpc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Jim Harrity, OSHA </a:t>
            </a:r>
          </a:p>
        </p:txBody>
      </p:sp>
    </p:spTree>
    <p:extLst>
      <p:ext uri="{BB962C8B-B14F-4D97-AF65-F5344CB8AC3E}">
        <p14:creationId xmlns:p14="http://schemas.microsoft.com/office/powerpoint/2010/main" val="29975729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" y="19964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1828800" y="199641"/>
            <a:ext cx="99845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AMI’s Front End Loader Safety Subcommittee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EA7BB-FF30-4DF0-90E3-4FF1ED6F6EB3}"/>
              </a:ext>
            </a:extLst>
          </p:cNvPr>
          <p:cNvSpPr txBox="1"/>
          <p:nvPr/>
        </p:nvSpPr>
        <p:spPr>
          <a:xfrm>
            <a:off x="516349" y="2429162"/>
            <a:ext cx="1110299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FELS Subcommittee has been meeting monthly just before the regularly scheduled MESH Committee meetings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goals of subcommittee meetings are to: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Review existing materials pertaining to front end loader safety and repackage them so that they are specific to the mushroom farm community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Produce a standardized set of best practices and set an industry standard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Network and share safety ideas and tools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95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" y="19964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1634836" y="202293"/>
            <a:ext cx="99845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Subcommittee</a:t>
            </a:r>
          </a:p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Stakeholders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EA7BB-FF30-4DF0-90E3-4FF1ED6F6EB3}"/>
              </a:ext>
            </a:extLst>
          </p:cNvPr>
          <p:cNvSpPr txBox="1"/>
          <p:nvPr/>
        </p:nvSpPr>
        <p:spPr>
          <a:xfrm>
            <a:off x="516349" y="2429162"/>
            <a:ext cx="11102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AMI staff and subcommittee members are collaborating to build a toolkit of training resources for front end loader safety best practices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Toolkit will be available for AMI members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Designed for mushroom farms and mushroom compost wharf employees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Stakeholders include: farm/wharf employee trainers and HR representatives; loader operators; farm/wharf pedestrians; and everyone around them!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889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" y="19964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1865746" y="280069"/>
            <a:ext cx="99845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Current Products</a:t>
            </a:r>
            <a:b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</a:br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of Toolkit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EA7BB-FF30-4DF0-90E3-4FF1ED6F6EB3}"/>
              </a:ext>
            </a:extLst>
          </p:cNvPr>
          <p:cNvSpPr txBox="1"/>
          <p:nvPr/>
        </p:nvSpPr>
        <p:spPr>
          <a:xfrm>
            <a:off x="895041" y="2084393"/>
            <a:ext cx="49053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General training PowerPoint designed specifically for loader operators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Useful for introducing new loader operators to loader safety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Also good for periodically reinforcing safety with seasoned loader operators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A0D63E-8090-40DC-AC19-91EC8A962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53" y="2333367"/>
            <a:ext cx="5754786" cy="38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67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" y="19964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1865746" y="280069"/>
            <a:ext cx="99845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Current Products</a:t>
            </a:r>
            <a:b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</a:br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of Toolkit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EA7BB-FF30-4DF0-90E3-4FF1ED6F6EB3}"/>
              </a:ext>
            </a:extLst>
          </p:cNvPr>
          <p:cNvSpPr txBox="1"/>
          <p:nvPr/>
        </p:nvSpPr>
        <p:spPr>
          <a:xfrm>
            <a:off x="544502" y="2035189"/>
            <a:ext cx="111029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Key components of the PowerPoint include information about front end loader safety pertaining to: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Preparation and inspection before boarding the loader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Inspection after boarding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General operating procedures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Procedures specific to operating the bucket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Common misperceptions to avoid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Weather considerations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Pedestrian safety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576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2CCB33E-4CE5-43A1-8FC1-DB201FC6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9" y="199641"/>
            <a:ext cx="1717256" cy="1592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474E24-9A4E-45DA-9D07-FFC1DCA8B198}"/>
              </a:ext>
            </a:extLst>
          </p:cNvPr>
          <p:cNvSpPr txBox="1"/>
          <p:nvPr/>
        </p:nvSpPr>
        <p:spPr>
          <a:xfrm>
            <a:off x="1865746" y="280069"/>
            <a:ext cx="99845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Current Products</a:t>
            </a:r>
            <a:b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</a:br>
            <a:r>
              <a:rPr lang="en-US" sz="5000" b="1" dirty="0">
                <a:solidFill>
                  <a:srgbClr val="2979B1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of Toolkit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EA7BB-FF30-4DF0-90E3-4FF1ED6F6EB3}"/>
              </a:ext>
            </a:extLst>
          </p:cNvPr>
          <p:cNvSpPr txBox="1"/>
          <p:nvPr/>
        </p:nvSpPr>
        <p:spPr>
          <a:xfrm>
            <a:off x="516349" y="2118317"/>
            <a:ext cx="5634625" cy="460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PowerPoint is customizable; trainers are prompted to add photos of site specific hazards (such as slopes or other uneven terrain)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Trainers are encouraged to add information about company policies – or anything else!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Available for download on AMI’s website in English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51E51-5EF1-4ABD-8845-C90EEA390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751" y="2188284"/>
            <a:ext cx="5705504" cy="43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849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611</Words>
  <Application>Microsoft Office PowerPoint</Application>
  <PresentationFormat>Widescreen</PresentationFormat>
  <Paragraphs>73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Century Gothic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Piatt</dc:creator>
  <cp:lastModifiedBy>Kari Piatt</cp:lastModifiedBy>
  <cp:revision>10</cp:revision>
  <dcterms:created xsi:type="dcterms:W3CDTF">2019-04-12T12:43:42Z</dcterms:created>
  <dcterms:modified xsi:type="dcterms:W3CDTF">2019-04-18T15:29:07Z</dcterms:modified>
</cp:coreProperties>
</file>